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5" r:id="rId2"/>
  </p:sldMasterIdLst>
  <p:notesMasterIdLst>
    <p:notesMasterId r:id="rId17"/>
  </p:notesMasterIdLst>
  <p:sldIdLst>
    <p:sldId id="256" r:id="rId3"/>
    <p:sldId id="290" r:id="rId4"/>
    <p:sldId id="289" r:id="rId5"/>
    <p:sldId id="275" r:id="rId6"/>
    <p:sldId id="274" r:id="rId7"/>
    <p:sldId id="285" r:id="rId8"/>
    <p:sldId id="286" r:id="rId9"/>
    <p:sldId id="287" r:id="rId10"/>
    <p:sldId id="288" r:id="rId11"/>
    <p:sldId id="284" r:id="rId12"/>
    <p:sldId id="263" r:id="rId13"/>
    <p:sldId id="264" r:id="rId14"/>
    <p:sldId id="292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913457F-3BD9-450C-A93C-8CFBC9686670}" type="datetimeFigureOut">
              <a:rPr lang="uk-UA"/>
              <a:pPr>
                <a:defRPr/>
              </a:pPr>
              <a:t>01.11.2015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9727E30-4316-457F-B96A-DC8D3026EF9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98C20-C858-4B7F-9249-4A9AE701E5B4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06C7-48A4-4DE5-AD0A-ED0A9F884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6724-AF62-4C98-B289-C78AE29BC7E5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D378-299A-44CD-9240-507CCF15F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0EC3-6D2A-4533-8EC7-01D8BC5AAFF4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AA4DC-42FE-4204-8DAA-55ADD789C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53340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4043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9601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6778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09363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83142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33534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37666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D79C3918-63CA-4B13-AE96-6112D66713DE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60C690-1705-49CA-9944-485128544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2906411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0109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01.11.2015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uk-UA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5817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B17875-5399-4FD9-8167-575F32262D61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223E-0691-4C5B-94C2-EB50447C3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F6C-DCF0-4EDD-96FC-37C6417D243C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B58A9-1F46-44F3-BF74-843721542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DC4F-71EC-4F74-912E-88C1BF05D3AC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6CA9F-11BF-4986-867F-B501D2B4C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FD406FA1-A81D-4845-A224-17117943CDD5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2B5A4B-3677-4841-8248-B2EC7C037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163F-DB70-42A7-BA1B-C27E6AA457EA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DC2D-B424-4517-AF2F-CE61444C9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18CF3CF5-8DFC-4571-99BA-DFAB1F083D05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761C17-6FBE-435B-B306-11D98B1F0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4A066267-78DB-44D6-A0EE-BA4D88D4EC80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A0D2B5-FABA-422C-B556-E8292825D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C02E2-E1EC-47D9-8C2C-E48E9D2C802A}" type="datetime1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1938A-1C0E-4B9E-BC92-55740DA16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2" r:id="rId4"/>
    <p:sldLayoutId id="2147483713" r:id="rId5"/>
    <p:sldLayoutId id="2147483720" r:id="rId6"/>
    <p:sldLayoutId id="2147483714" r:id="rId7"/>
    <p:sldLayoutId id="2147483721" r:id="rId8"/>
    <p:sldLayoutId id="2147483722" r:id="rId9"/>
    <p:sldLayoutId id="2147483715" r:id="rId10"/>
    <p:sldLayoutId id="214748371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63EA0-96FC-4072-A149-FCFB570ED385}" type="datetimeFigureOut">
              <a:rPr lang="uk-UA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01.11.2015</a:t>
            </a:fld>
            <a:endParaRPr lang="uk-UA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49CE52-714B-4C56-ACF3-5E088CBC4F72}" type="slidenum">
              <a:rPr lang="uk-UA" smtClean="0">
                <a:solidFill>
                  <a:srgbClr val="F0A22E">
                    <a:shade val="75000"/>
                  </a:srgbClr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F0A22E">
                  <a:shade val="75000"/>
                </a:srgbClr>
              </a:solidFill>
              <a:latin typeface="Franklin Gothic Book"/>
              <a:cs typeface="+mn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0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4;&#1091;&#1082;&#1080;/&#1092;&#1110;&#1079;&#1093;&#1074;&#1080;&#1083;&#1080;&#1085;&#1082;&#1072;%20%20&#1059;&#1082;&#1088;&#1072;&#1111;&#1085;&#1086;,%20&#1084;&#1080;%20&#1090;&#1074;&#1086;&#1103;%20&#1085;&#1072;&#1076;&#1110;&#1103;.mp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172200" cy="381642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err="1" smtClean="0"/>
              <a:t>Кодування</a:t>
            </a:r>
            <a:r>
              <a:rPr lang="ru-RU" sz="5400" dirty="0" smtClean="0"/>
              <a:t> та </a:t>
            </a:r>
            <a:r>
              <a:rPr lang="ru-RU" sz="5400" dirty="0" err="1" smtClean="0"/>
              <a:t>декодування</a:t>
            </a:r>
            <a:r>
              <a:rPr lang="ru-RU" sz="5400" dirty="0" smtClean="0"/>
              <a:t> </a:t>
            </a:r>
            <a:r>
              <a:rPr lang="ru-RU" sz="5400" dirty="0" err="1" smtClean="0"/>
              <a:t>повідомлень</a:t>
            </a:r>
            <a:r>
              <a:rPr lang="ru-RU" sz="5400" dirty="0" smtClean="0"/>
              <a:t>.</a:t>
            </a:r>
            <a:r>
              <a:rPr lang="ru-RU" sz="5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5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5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Розгадай кросворд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429024" cy="39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36368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7030A0"/>
                </a:solidFill>
              </a:rPr>
              <a:t>Завдання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836613"/>
            <a:ext cx="5124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557338"/>
            <a:ext cx="7277100" cy="4457700"/>
          </a:xfr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0425" y="2636838"/>
            <a:ext cx="5032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latin typeface="Century Schoolbook" pitchFamily="18" charset="0"/>
              </a:rPr>
              <a:t>..</a:t>
            </a:r>
          </a:p>
          <a:p>
            <a:r>
              <a:rPr lang="uk-UA" sz="3200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8125" y="2636838"/>
            <a:ext cx="5048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C00000"/>
                </a:solidFill>
                <a:latin typeface="Century Schoolbook" pitchFamily="18" charset="0"/>
              </a:rPr>
              <a:t>…</a:t>
            </a:r>
          </a:p>
          <a:p>
            <a:pPr algn="ctr"/>
            <a:r>
              <a:rPr lang="uk-UA" sz="3200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6238" y="4797425"/>
            <a:ext cx="5032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0200" y="4724400"/>
            <a:ext cx="5032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…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6463" y="4797425"/>
            <a:ext cx="503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C00000"/>
                </a:solidFill>
                <a:latin typeface="Century Schoolbook" pitchFamily="18" charset="0"/>
              </a:rPr>
              <a:t>….</a:t>
            </a:r>
          </a:p>
          <a:p>
            <a:pPr algn="ctr"/>
            <a:r>
              <a:rPr lang="uk-UA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40425" y="4581525"/>
            <a:ext cx="431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16688" y="4581525"/>
            <a:ext cx="4318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..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64163" y="4652963"/>
            <a:ext cx="4318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──</a:t>
            </a:r>
          </a:p>
          <a:p>
            <a:pPr algn="ctr"/>
            <a:r>
              <a:rPr lang="uk-UA" sz="2000" b="1">
                <a:solidFill>
                  <a:srgbClr val="C00000"/>
                </a:solidFill>
                <a:latin typeface="Century Schoolbook" pitchFamily="18" charset="0"/>
              </a:rPr>
              <a:t>─</a:t>
            </a:r>
          </a:p>
          <a:p>
            <a:pPr algn="ctr"/>
            <a:endParaRPr lang="ru-RU" sz="1100" b="1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err="1"/>
              <a:t>Іванова-Голан</a:t>
            </a:r>
            <a:r>
              <a:rPr lang="ru-RU" dirty="0"/>
              <a:t> С.О. </a:t>
            </a:r>
            <a:r>
              <a:rPr lang="ru-RU" dirty="0" err="1"/>
              <a:t>Житомирська</a:t>
            </a:r>
            <a:r>
              <a:rPr lang="ru-RU" dirty="0"/>
              <a:t>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4313237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иноска-хмарка 5"/>
          <p:cNvSpPr/>
          <p:nvPr/>
        </p:nvSpPr>
        <p:spPr>
          <a:xfrm>
            <a:off x="4787900" y="908050"/>
            <a:ext cx="4124325" cy="2016125"/>
          </a:xfrm>
          <a:prstGeom prst="cloudCallout">
            <a:avLst>
              <a:gd name="adj1" fmla="val -87272"/>
              <a:gd name="adj2" fmla="val 52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>
                <a:solidFill>
                  <a:schemeClr val="bg2"/>
                </a:solidFill>
              </a:rPr>
              <a:t>Молодці!!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2928938" y="214313"/>
            <a:ext cx="5643562" cy="1143000"/>
          </a:xfrm>
          <a:prstGeom prst="wedgeRoundRectCallout">
            <a:avLst>
              <a:gd name="adj1" fmla="val -57738"/>
              <a:gd name="adj2" fmla="val 313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000375" y="285750"/>
            <a:ext cx="5500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"/>
              <a:tabLst>
                <a:tab pos="419100" algn="l"/>
              </a:tabLst>
            </a:pPr>
            <a:r>
              <a:rPr lang="uk-UA" sz="2800">
                <a:solidFill>
                  <a:prstClr val="black"/>
                </a:solidFill>
                <a:latin typeface="Franklin Gothic Book"/>
                <a:cs typeface="+mn-cs"/>
              </a:rPr>
              <a:t> Ви чудово попрацювали і настав час для фізкультхвилинки</a:t>
            </a:r>
          </a:p>
        </p:txBody>
      </p:sp>
      <p:pic>
        <p:nvPicPr>
          <p:cNvPr id="18436" name="Picture 2" descr="Гном питання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2833688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>
            <a:hlinkClick r:id="rId3" action="ppaction://hlinkfile"/>
          </p:cNvPr>
          <p:cNvSpPr/>
          <p:nvPr/>
        </p:nvSpPr>
        <p:spPr>
          <a:xfrm>
            <a:off x="1803400" y="3669010"/>
            <a:ext cx="6296992" cy="1114781"/>
          </a:xfrm>
          <a:prstGeom prst="round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03400" y="3873500"/>
            <a:ext cx="6297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4000" b="1">
                <a:solidFill>
                  <a:prstClr val="black"/>
                </a:solidFill>
              </a:rPr>
              <a:t>ФІЗКУЛЬТХВИЛИНКА</a:t>
            </a:r>
            <a:endParaRPr lang="ru-RU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29215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-747464"/>
            <a:ext cx="6172200" cy="2052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Робота за комп'ютером </a:t>
            </a:r>
            <a:endParaRPr lang="ru-RU" dirty="0"/>
          </a:p>
        </p:txBody>
      </p:sp>
      <p:sp>
        <p:nvSpPr>
          <p:cNvPr id="34819" name="Текст 2"/>
          <p:cNvSpPr>
            <a:spLocks noGrp="1"/>
          </p:cNvSpPr>
          <p:nvPr>
            <p:ph type="body" idx="1"/>
          </p:nvPr>
        </p:nvSpPr>
        <p:spPr>
          <a:xfrm>
            <a:off x="2051720" y="2204864"/>
            <a:ext cx="6172200" cy="3675856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Правила ТБ</a:t>
            </a:r>
          </a:p>
          <a:p>
            <a:pPr eaLnBrk="1" hangingPunct="1"/>
            <a:r>
              <a:rPr lang="uk-UA" sz="4000" dirty="0" smtClean="0"/>
              <a:t>Як включати ПК</a:t>
            </a:r>
          </a:p>
          <a:p>
            <a:pPr eaLnBrk="1" hangingPunct="1"/>
            <a:r>
              <a:rPr lang="uk-UA" sz="4000" dirty="0" smtClean="0"/>
              <a:t>Як виключати ПК</a:t>
            </a:r>
            <a:endParaRPr lang="uk-UA" sz="4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Розминка.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1543048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Розгадайте інформацію, доповнивши прислів'я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</a:t>
            </a:r>
            <a:r>
              <a:rPr lang="ru-RU" sz="3200" dirty="0" err="1" smtClean="0"/>
              <a:t>язиці</a:t>
            </a:r>
            <a:r>
              <a:rPr lang="ru-RU" sz="3200" dirty="0" smtClean="0"/>
              <a:t>			, а на </a:t>
            </a:r>
            <a:r>
              <a:rPr lang="ru-RU" sz="3200" dirty="0" err="1" smtClean="0"/>
              <a:t>ділі</a:t>
            </a:r>
            <a:r>
              <a:rPr lang="ru-RU" sz="3200" dirty="0" smtClean="0"/>
              <a:t> пусто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257174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повно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28612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До роботи плачучи, а до		</a:t>
            </a:r>
            <a:r>
              <a:rPr lang="uk-UA" sz="3200" dirty="0" err="1" smtClean="0"/>
              <a:t>скачучи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328612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гри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92906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 </a:t>
            </a:r>
            <a:r>
              <a:rPr lang="ru-RU" sz="3200" dirty="0" err="1" smtClean="0"/>
              <a:t>багато</a:t>
            </a:r>
            <a:r>
              <a:rPr lang="ru-RU" sz="3200" dirty="0" smtClean="0"/>
              <a:t> крику, там мало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385762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діла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450057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Щоб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вчити</a:t>
            </a:r>
            <a:r>
              <a:rPr lang="ru-RU" sz="3200" dirty="0" smtClean="0"/>
              <a:t>, треба </a:t>
            </a:r>
            <a:r>
              <a:rPr lang="ru-RU" sz="3200" dirty="0" err="1" smtClean="0"/>
              <a:t>свій</a:t>
            </a:r>
            <a:r>
              <a:rPr lang="ru-RU" sz="3200" dirty="0" smtClean="0"/>
              <a:t> 			 </a:t>
            </a:r>
            <a:r>
              <a:rPr lang="ru-RU" sz="3200" dirty="0" err="1" smtClean="0"/>
              <a:t>поточити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442913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розум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90688"/>
            <a:ext cx="87820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лилиния 4"/>
          <p:cNvSpPr/>
          <p:nvPr/>
        </p:nvSpPr>
        <p:spPr>
          <a:xfrm>
            <a:off x="223895" y="1690255"/>
            <a:ext cx="5404582" cy="3338945"/>
          </a:xfrm>
          <a:custGeom>
            <a:avLst/>
            <a:gdLst>
              <a:gd name="connsiteX0" fmla="*/ 5387196 w 5404582"/>
              <a:gd name="connsiteY0" fmla="*/ 1163781 h 3338945"/>
              <a:gd name="connsiteX1" fmla="*/ 5359487 w 5404582"/>
              <a:gd name="connsiteY1" fmla="*/ 387927 h 3338945"/>
              <a:gd name="connsiteX2" fmla="*/ 5331778 w 5404582"/>
              <a:gd name="connsiteY2" fmla="*/ 346363 h 3338945"/>
              <a:gd name="connsiteX3" fmla="*/ 5290214 w 5404582"/>
              <a:gd name="connsiteY3" fmla="*/ 318654 h 3338945"/>
              <a:gd name="connsiteX4" fmla="*/ 5179378 w 5404582"/>
              <a:gd name="connsiteY4" fmla="*/ 193963 h 3338945"/>
              <a:gd name="connsiteX5" fmla="*/ 5137814 w 5404582"/>
              <a:gd name="connsiteY5" fmla="*/ 152400 h 3338945"/>
              <a:gd name="connsiteX6" fmla="*/ 5068541 w 5404582"/>
              <a:gd name="connsiteY6" fmla="*/ 96981 h 3338945"/>
              <a:gd name="connsiteX7" fmla="*/ 4902287 w 5404582"/>
              <a:gd name="connsiteY7" fmla="*/ 55418 h 3338945"/>
              <a:gd name="connsiteX8" fmla="*/ 4680614 w 5404582"/>
              <a:gd name="connsiteY8" fmla="*/ 41563 h 3338945"/>
              <a:gd name="connsiteX9" fmla="*/ 4611341 w 5404582"/>
              <a:gd name="connsiteY9" fmla="*/ 27709 h 3338945"/>
              <a:gd name="connsiteX10" fmla="*/ 4514360 w 5404582"/>
              <a:gd name="connsiteY10" fmla="*/ 13854 h 3338945"/>
              <a:gd name="connsiteX11" fmla="*/ 4458941 w 5404582"/>
              <a:gd name="connsiteY11" fmla="*/ 0 h 3338945"/>
              <a:gd name="connsiteX12" fmla="*/ 3558396 w 5404582"/>
              <a:gd name="connsiteY12" fmla="*/ 13854 h 3338945"/>
              <a:gd name="connsiteX13" fmla="*/ 3502978 w 5404582"/>
              <a:gd name="connsiteY13" fmla="*/ 27709 h 3338945"/>
              <a:gd name="connsiteX14" fmla="*/ 3461414 w 5404582"/>
              <a:gd name="connsiteY14" fmla="*/ 41563 h 3338945"/>
              <a:gd name="connsiteX15" fmla="*/ 2616287 w 5404582"/>
              <a:gd name="connsiteY15" fmla="*/ 55418 h 3338945"/>
              <a:gd name="connsiteX16" fmla="*/ 2172941 w 5404582"/>
              <a:gd name="connsiteY16" fmla="*/ 69272 h 3338945"/>
              <a:gd name="connsiteX17" fmla="*/ 1563341 w 5404582"/>
              <a:gd name="connsiteY17" fmla="*/ 96981 h 3338945"/>
              <a:gd name="connsiteX18" fmla="*/ 1424796 w 5404582"/>
              <a:gd name="connsiteY18" fmla="*/ 138545 h 3338945"/>
              <a:gd name="connsiteX19" fmla="*/ 1244687 w 5404582"/>
              <a:gd name="connsiteY19" fmla="*/ 180109 h 3338945"/>
              <a:gd name="connsiteX20" fmla="*/ 1203123 w 5404582"/>
              <a:gd name="connsiteY20" fmla="*/ 193963 h 3338945"/>
              <a:gd name="connsiteX21" fmla="*/ 1133850 w 5404582"/>
              <a:gd name="connsiteY21" fmla="*/ 221672 h 3338945"/>
              <a:gd name="connsiteX22" fmla="*/ 995305 w 5404582"/>
              <a:gd name="connsiteY22" fmla="*/ 235527 h 3338945"/>
              <a:gd name="connsiteX23" fmla="*/ 898323 w 5404582"/>
              <a:gd name="connsiteY23" fmla="*/ 290945 h 3338945"/>
              <a:gd name="connsiteX24" fmla="*/ 842905 w 5404582"/>
              <a:gd name="connsiteY24" fmla="*/ 304800 h 3338945"/>
              <a:gd name="connsiteX25" fmla="*/ 787487 w 5404582"/>
              <a:gd name="connsiteY25" fmla="*/ 332509 h 3338945"/>
              <a:gd name="connsiteX26" fmla="*/ 745923 w 5404582"/>
              <a:gd name="connsiteY26" fmla="*/ 346363 h 3338945"/>
              <a:gd name="connsiteX27" fmla="*/ 690505 w 5404582"/>
              <a:gd name="connsiteY27" fmla="*/ 387927 h 3338945"/>
              <a:gd name="connsiteX28" fmla="*/ 662796 w 5404582"/>
              <a:gd name="connsiteY28" fmla="*/ 429490 h 3338945"/>
              <a:gd name="connsiteX29" fmla="*/ 635087 w 5404582"/>
              <a:gd name="connsiteY29" fmla="*/ 457200 h 3338945"/>
              <a:gd name="connsiteX30" fmla="*/ 621232 w 5404582"/>
              <a:gd name="connsiteY30" fmla="*/ 498763 h 3338945"/>
              <a:gd name="connsiteX31" fmla="*/ 538105 w 5404582"/>
              <a:gd name="connsiteY31" fmla="*/ 581890 h 3338945"/>
              <a:gd name="connsiteX32" fmla="*/ 482687 w 5404582"/>
              <a:gd name="connsiteY32" fmla="*/ 665018 h 3338945"/>
              <a:gd name="connsiteX33" fmla="*/ 399560 w 5404582"/>
              <a:gd name="connsiteY33" fmla="*/ 748145 h 3338945"/>
              <a:gd name="connsiteX34" fmla="*/ 330287 w 5404582"/>
              <a:gd name="connsiteY34" fmla="*/ 831272 h 3338945"/>
              <a:gd name="connsiteX35" fmla="*/ 302578 w 5404582"/>
              <a:gd name="connsiteY35" fmla="*/ 872836 h 3338945"/>
              <a:gd name="connsiteX36" fmla="*/ 261014 w 5404582"/>
              <a:gd name="connsiteY36" fmla="*/ 900545 h 3338945"/>
              <a:gd name="connsiteX37" fmla="*/ 191741 w 5404582"/>
              <a:gd name="connsiteY37" fmla="*/ 983672 h 3338945"/>
              <a:gd name="connsiteX38" fmla="*/ 150178 w 5404582"/>
              <a:gd name="connsiteY38" fmla="*/ 1066800 h 3338945"/>
              <a:gd name="connsiteX39" fmla="*/ 122469 w 5404582"/>
              <a:gd name="connsiteY39" fmla="*/ 1149927 h 3338945"/>
              <a:gd name="connsiteX40" fmla="*/ 94760 w 5404582"/>
              <a:gd name="connsiteY40" fmla="*/ 1191490 h 3338945"/>
              <a:gd name="connsiteX41" fmla="*/ 53196 w 5404582"/>
              <a:gd name="connsiteY41" fmla="*/ 1316181 h 3338945"/>
              <a:gd name="connsiteX42" fmla="*/ 39341 w 5404582"/>
              <a:gd name="connsiteY42" fmla="*/ 1357745 h 3338945"/>
              <a:gd name="connsiteX43" fmla="*/ 39341 w 5404582"/>
              <a:gd name="connsiteY43" fmla="*/ 2050472 h 3338945"/>
              <a:gd name="connsiteX44" fmla="*/ 67050 w 5404582"/>
              <a:gd name="connsiteY44" fmla="*/ 2161309 h 3338945"/>
              <a:gd name="connsiteX45" fmla="*/ 80905 w 5404582"/>
              <a:gd name="connsiteY45" fmla="*/ 2202872 h 3338945"/>
              <a:gd name="connsiteX46" fmla="*/ 302578 w 5404582"/>
              <a:gd name="connsiteY46" fmla="*/ 2452254 h 3338945"/>
              <a:gd name="connsiteX47" fmla="*/ 344141 w 5404582"/>
              <a:gd name="connsiteY47" fmla="*/ 2479963 h 3338945"/>
              <a:gd name="connsiteX48" fmla="*/ 385705 w 5404582"/>
              <a:gd name="connsiteY48" fmla="*/ 2521527 h 3338945"/>
              <a:gd name="connsiteX49" fmla="*/ 468832 w 5404582"/>
              <a:gd name="connsiteY49" fmla="*/ 2563090 h 3338945"/>
              <a:gd name="connsiteX50" fmla="*/ 524250 w 5404582"/>
              <a:gd name="connsiteY50" fmla="*/ 2590800 h 3338945"/>
              <a:gd name="connsiteX51" fmla="*/ 607378 w 5404582"/>
              <a:gd name="connsiteY51" fmla="*/ 2646218 h 3338945"/>
              <a:gd name="connsiteX52" fmla="*/ 718214 w 5404582"/>
              <a:gd name="connsiteY52" fmla="*/ 2701636 h 3338945"/>
              <a:gd name="connsiteX53" fmla="*/ 842905 w 5404582"/>
              <a:gd name="connsiteY53" fmla="*/ 2784763 h 3338945"/>
              <a:gd name="connsiteX54" fmla="*/ 912178 w 5404582"/>
              <a:gd name="connsiteY54" fmla="*/ 2798618 h 3338945"/>
              <a:gd name="connsiteX55" fmla="*/ 1036869 w 5404582"/>
              <a:gd name="connsiteY55" fmla="*/ 2854036 h 3338945"/>
              <a:gd name="connsiteX56" fmla="*/ 1147705 w 5404582"/>
              <a:gd name="connsiteY56" fmla="*/ 2909454 h 3338945"/>
              <a:gd name="connsiteX57" fmla="*/ 1189269 w 5404582"/>
              <a:gd name="connsiteY57" fmla="*/ 2951018 h 3338945"/>
              <a:gd name="connsiteX58" fmla="*/ 1327814 w 5404582"/>
              <a:gd name="connsiteY58" fmla="*/ 2964872 h 3338945"/>
              <a:gd name="connsiteX59" fmla="*/ 1383232 w 5404582"/>
              <a:gd name="connsiteY59" fmla="*/ 2978727 h 3338945"/>
              <a:gd name="connsiteX60" fmla="*/ 1452505 w 5404582"/>
              <a:gd name="connsiteY60" fmla="*/ 3006436 h 3338945"/>
              <a:gd name="connsiteX61" fmla="*/ 1604905 w 5404582"/>
              <a:gd name="connsiteY61" fmla="*/ 3020290 h 3338945"/>
              <a:gd name="connsiteX62" fmla="*/ 1757305 w 5404582"/>
              <a:gd name="connsiteY62" fmla="*/ 3061854 h 3338945"/>
              <a:gd name="connsiteX63" fmla="*/ 1798869 w 5404582"/>
              <a:gd name="connsiteY63" fmla="*/ 3089563 h 3338945"/>
              <a:gd name="connsiteX64" fmla="*/ 1840432 w 5404582"/>
              <a:gd name="connsiteY64" fmla="*/ 3172690 h 3338945"/>
              <a:gd name="connsiteX65" fmla="*/ 1881996 w 5404582"/>
              <a:gd name="connsiteY65" fmla="*/ 3325090 h 3338945"/>
              <a:gd name="connsiteX66" fmla="*/ 1937414 w 5404582"/>
              <a:gd name="connsiteY66" fmla="*/ 3338945 h 3338945"/>
              <a:gd name="connsiteX67" fmla="*/ 2837960 w 5404582"/>
              <a:gd name="connsiteY67" fmla="*/ 3325090 h 3338945"/>
              <a:gd name="connsiteX68" fmla="*/ 2879523 w 5404582"/>
              <a:gd name="connsiteY68" fmla="*/ 3311236 h 3338945"/>
              <a:gd name="connsiteX69" fmla="*/ 2976505 w 5404582"/>
              <a:gd name="connsiteY69" fmla="*/ 3255818 h 3338945"/>
              <a:gd name="connsiteX70" fmla="*/ 3018069 w 5404582"/>
              <a:gd name="connsiteY70" fmla="*/ 3214254 h 3338945"/>
              <a:gd name="connsiteX71" fmla="*/ 3101196 w 5404582"/>
              <a:gd name="connsiteY71" fmla="*/ 3144981 h 3338945"/>
              <a:gd name="connsiteX72" fmla="*/ 3115050 w 5404582"/>
              <a:gd name="connsiteY72" fmla="*/ 3103418 h 3338945"/>
              <a:gd name="connsiteX73" fmla="*/ 3142760 w 5404582"/>
              <a:gd name="connsiteY73" fmla="*/ 3061854 h 3338945"/>
              <a:gd name="connsiteX74" fmla="*/ 3156614 w 5404582"/>
              <a:gd name="connsiteY74" fmla="*/ 2992581 h 3338945"/>
              <a:gd name="connsiteX75" fmla="*/ 3142760 w 5404582"/>
              <a:gd name="connsiteY75" fmla="*/ 2646218 h 3338945"/>
              <a:gd name="connsiteX76" fmla="*/ 3128905 w 5404582"/>
              <a:gd name="connsiteY76" fmla="*/ 2576945 h 3338945"/>
              <a:gd name="connsiteX77" fmla="*/ 3101196 w 5404582"/>
              <a:gd name="connsiteY77" fmla="*/ 2535381 h 3338945"/>
              <a:gd name="connsiteX78" fmla="*/ 3087341 w 5404582"/>
              <a:gd name="connsiteY78" fmla="*/ 2493818 h 3338945"/>
              <a:gd name="connsiteX79" fmla="*/ 3059632 w 5404582"/>
              <a:gd name="connsiteY79" fmla="*/ 2452254 h 3338945"/>
              <a:gd name="connsiteX80" fmla="*/ 2962650 w 5404582"/>
              <a:gd name="connsiteY80" fmla="*/ 2327563 h 3338945"/>
              <a:gd name="connsiteX81" fmla="*/ 2879523 w 5404582"/>
              <a:gd name="connsiteY81" fmla="*/ 2244436 h 3338945"/>
              <a:gd name="connsiteX82" fmla="*/ 2810250 w 5404582"/>
              <a:gd name="connsiteY82" fmla="*/ 2175163 h 3338945"/>
              <a:gd name="connsiteX83" fmla="*/ 2782541 w 5404582"/>
              <a:gd name="connsiteY83" fmla="*/ 2092036 h 3338945"/>
              <a:gd name="connsiteX84" fmla="*/ 2768687 w 5404582"/>
              <a:gd name="connsiteY84" fmla="*/ 2050472 h 3338945"/>
              <a:gd name="connsiteX85" fmla="*/ 2754832 w 5404582"/>
              <a:gd name="connsiteY85" fmla="*/ 1995054 h 3338945"/>
              <a:gd name="connsiteX86" fmla="*/ 2768687 w 5404582"/>
              <a:gd name="connsiteY86" fmla="*/ 1773381 h 3338945"/>
              <a:gd name="connsiteX87" fmla="*/ 2810250 w 5404582"/>
              <a:gd name="connsiteY87" fmla="*/ 1745672 h 3338945"/>
              <a:gd name="connsiteX88" fmla="*/ 2907232 w 5404582"/>
              <a:gd name="connsiteY88" fmla="*/ 1717963 h 3338945"/>
              <a:gd name="connsiteX89" fmla="*/ 2948796 w 5404582"/>
              <a:gd name="connsiteY89" fmla="*/ 1704109 h 3338945"/>
              <a:gd name="connsiteX90" fmla="*/ 3502978 w 5404582"/>
              <a:gd name="connsiteY90" fmla="*/ 1745672 h 3338945"/>
              <a:gd name="connsiteX91" fmla="*/ 3599960 w 5404582"/>
              <a:gd name="connsiteY91" fmla="*/ 1773381 h 3338945"/>
              <a:gd name="connsiteX92" fmla="*/ 3766214 w 5404582"/>
              <a:gd name="connsiteY92" fmla="*/ 1801090 h 3338945"/>
              <a:gd name="connsiteX93" fmla="*/ 4943850 w 5404582"/>
              <a:gd name="connsiteY93" fmla="*/ 1773381 h 3338945"/>
              <a:gd name="connsiteX94" fmla="*/ 4971560 w 5404582"/>
              <a:gd name="connsiteY94" fmla="*/ 1745672 h 3338945"/>
              <a:gd name="connsiteX95" fmla="*/ 5054687 w 5404582"/>
              <a:gd name="connsiteY95" fmla="*/ 1690254 h 3338945"/>
              <a:gd name="connsiteX96" fmla="*/ 5096250 w 5404582"/>
              <a:gd name="connsiteY96" fmla="*/ 1648690 h 3338945"/>
              <a:gd name="connsiteX97" fmla="*/ 5193232 w 5404582"/>
              <a:gd name="connsiteY97" fmla="*/ 1593272 h 3338945"/>
              <a:gd name="connsiteX98" fmla="*/ 5276360 w 5404582"/>
              <a:gd name="connsiteY98" fmla="*/ 1510145 h 3338945"/>
              <a:gd name="connsiteX99" fmla="*/ 5317923 w 5404582"/>
              <a:gd name="connsiteY99" fmla="*/ 1468581 h 3338945"/>
              <a:gd name="connsiteX100" fmla="*/ 5345632 w 5404582"/>
              <a:gd name="connsiteY100" fmla="*/ 1080654 h 3338945"/>
              <a:gd name="connsiteX101" fmla="*/ 5387196 w 5404582"/>
              <a:gd name="connsiteY101" fmla="*/ 997527 h 333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404582" h="3338945">
                <a:moveTo>
                  <a:pt x="5387196" y="1163781"/>
                </a:moveTo>
                <a:cubicBezTo>
                  <a:pt x="5294076" y="884433"/>
                  <a:pt x="5404582" y="1229711"/>
                  <a:pt x="5359487" y="387927"/>
                </a:cubicBezTo>
                <a:cubicBezTo>
                  <a:pt x="5358596" y="371300"/>
                  <a:pt x="5343552" y="358137"/>
                  <a:pt x="5331778" y="346363"/>
                </a:cubicBezTo>
                <a:cubicBezTo>
                  <a:pt x="5320004" y="334589"/>
                  <a:pt x="5304069" y="327890"/>
                  <a:pt x="5290214" y="318654"/>
                </a:cubicBezTo>
                <a:cubicBezTo>
                  <a:pt x="5240769" y="244486"/>
                  <a:pt x="5274278" y="288862"/>
                  <a:pt x="5179378" y="193963"/>
                </a:cubicBezTo>
                <a:lnTo>
                  <a:pt x="5137814" y="152400"/>
                </a:lnTo>
                <a:cubicBezTo>
                  <a:pt x="5114781" y="129367"/>
                  <a:pt x="5100004" y="110965"/>
                  <a:pt x="5068541" y="96981"/>
                </a:cubicBezTo>
                <a:cubicBezTo>
                  <a:pt x="5018204" y="74609"/>
                  <a:pt x="4957058" y="60397"/>
                  <a:pt x="4902287" y="55418"/>
                </a:cubicBezTo>
                <a:cubicBezTo>
                  <a:pt x="4828556" y="48715"/>
                  <a:pt x="4754505" y="46181"/>
                  <a:pt x="4680614" y="41563"/>
                </a:cubicBezTo>
                <a:cubicBezTo>
                  <a:pt x="4657523" y="36945"/>
                  <a:pt x="4634569" y="31580"/>
                  <a:pt x="4611341" y="27709"/>
                </a:cubicBezTo>
                <a:cubicBezTo>
                  <a:pt x="4579130" y="22341"/>
                  <a:pt x="4546488" y="19696"/>
                  <a:pt x="4514360" y="13854"/>
                </a:cubicBezTo>
                <a:cubicBezTo>
                  <a:pt x="4495626" y="10448"/>
                  <a:pt x="4477414" y="4618"/>
                  <a:pt x="4458941" y="0"/>
                </a:cubicBezTo>
                <a:lnTo>
                  <a:pt x="3558396" y="13854"/>
                </a:lnTo>
                <a:cubicBezTo>
                  <a:pt x="3539363" y="14406"/>
                  <a:pt x="3521287" y="22478"/>
                  <a:pt x="3502978" y="27709"/>
                </a:cubicBezTo>
                <a:cubicBezTo>
                  <a:pt x="3488936" y="31721"/>
                  <a:pt x="3476011" y="41107"/>
                  <a:pt x="3461414" y="41563"/>
                </a:cubicBezTo>
                <a:cubicBezTo>
                  <a:pt x="3179805" y="50363"/>
                  <a:pt x="2897969" y="49360"/>
                  <a:pt x="2616287" y="55418"/>
                </a:cubicBezTo>
                <a:lnTo>
                  <a:pt x="2172941" y="69272"/>
                </a:lnTo>
                <a:cubicBezTo>
                  <a:pt x="1777311" y="82683"/>
                  <a:pt x="1887483" y="77915"/>
                  <a:pt x="1563341" y="96981"/>
                </a:cubicBezTo>
                <a:cubicBezTo>
                  <a:pt x="1373297" y="172999"/>
                  <a:pt x="1612110" y="82351"/>
                  <a:pt x="1424796" y="138545"/>
                </a:cubicBezTo>
                <a:cubicBezTo>
                  <a:pt x="1261616" y="187499"/>
                  <a:pt x="1469035" y="152064"/>
                  <a:pt x="1244687" y="180109"/>
                </a:cubicBezTo>
                <a:cubicBezTo>
                  <a:pt x="1230832" y="184727"/>
                  <a:pt x="1216797" y="188835"/>
                  <a:pt x="1203123" y="193963"/>
                </a:cubicBezTo>
                <a:cubicBezTo>
                  <a:pt x="1179837" y="202695"/>
                  <a:pt x="1158237" y="216795"/>
                  <a:pt x="1133850" y="221672"/>
                </a:cubicBezTo>
                <a:cubicBezTo>
                  <a:pt x="1088339" y="230774"/>
                  <a:pt x="1041487" y="230909"/>
                  <a:pt x="995305" y="235527"/>
                </a:cubicBezTo>
                <a:cubicBezTo>
                  <a:pt x="868187" y="277898"/>
                  <a:pt x="1066061" y="207075"/>
                  <a:pt x="898323" y="290945"/>
                </a:cubicBezTo>
                <a:cubicBezTo>
                  <a:pt x="881292" y="299461"/>
                  <a:pt x="860734" y="298114"/>
                  <a:pt x="842905" y="304800"/>
                </a:cubicBezTo>
                <a:cubicBezTo>
                  <a:pt x="823567" y="312052"/>
                  <a:pt x="806470" y="324373"/>
                  <a:pt x="787487" y="332509"/>
                </a:cubicBezTo>
                <a:cubicBezTo>
                  <a:pt x="774064" y="338262"/>
                  <a:pt x="759778" y="341745"/>
                  <a:pt x="745923" y="346363"/>
                </a:cubicBezTo>
                <a:cubicBezTo>
                  <a:pt x="727450" y="360218"/>
                  <a:pt x="706833" y="371599"/>
                  <a:pt x="690505" y="387927"/>
                </a:cubicBezTo>
                <a:cubicBezTo>
                  <a:pt x="678731" y="399701"/>
                  <a:pt x="673198" y="416488"/>
                  <a:pt x="662796" y="429490"/>
                </a:cubicBezTo>
                <a:cubicBezTo>
                  <a:pt x="654636" y="439690"/>
                  <a:pt x="644323" y="447963"/>
                  <a:pt x="635087" y="457200"/>
                </a:cubicBezTo>
                <a:cubicBezTo>
                  <a:pt x="630469" y="471054"/>
                  <a:pt x="630198" y="487235"/>
                  <a:pt x="621232" y="498763"/>
                </a:cubicBezTo>
                <a:cubicBezTo>
                  <a:pt x="597174" y="529695"/>
                  <a:pt x="538105" y="581890"/>
                  <a:pt x="538105" y="581890"/>
                </a:cubicBezTo>
                <a:cubicBezTo>
                  <a:pt x="514538" y="652589"/>
                  <a:pt x="539293" y="598977"/>
                  <a:pt x="482687" y="665018"/>
                </a:cubicBezTo>
                <a:cubicBezTo>
                  <a:pt x="413950" y="745212"/>
                  <a:pt x="472726" y="699367"/>
                  <a:pt x="399560" y="748145"/>
                </a:cubicBezTo>
                <a:cubicBezTo>
                  <a:pt x="330756" y="851348"/>
                  <a:pt x="419189" y="724588"/>
                  <a:pt x="330287" y="831272"/>
                </a:cubicBezTo>
                <a:cubicBezTo>
                  <a:pt x="319627" y="844064"/>
                  <a:pt x="314352" y="861062"/>
                  <a:pt x="302578" y="872836"/>
                </a:cubicBezTo>
                <a:cubicBezTo>
                  <a:pt x="290804" y="884610"/>
                  <a:pt x="273806" y="889885"/>
                  <a:pt x="261014" y="900545"/>
                </a:cubicBezTo>
                <a:cubicBezTo>
                  <a:pt x="221011" y="933881"/>
                  <a:pt x="218986" y="942805"/>
                  <a:pt x="191741" y="983672"/>
                </a:cubicBezTo>
                <a:cubicBezTo>
                  <a:pt x="141220" y="1135241"/>
                  <a:pt x="221791" y="905671"/>
                  <a:pt x="150178" y="1066800"/>
                </a:cubicBezTo>
                <a:cubicBezTo>
                  <a:pt x="138316" y="1093490"/>
                  <a:pt x="138671" y="1125625"/>
                  <a:pt x="122469" y="1149927"/>
                </a:cubicBezTo>
                <a:cubicBezTo>
                  <a:pt x="113233" y="1163781"/>
                  <a:pt x="101523" y="1176274"/>
                  <a:pt x="94760" y="1191490"/>
                </a:cubicBezTo>
                <a:cubicBezTo>
                  <a:pt x="94752" y="1191507"/>
                  <a:pt x="60126" y="1295390"/>
                  <a:pt x="53196" y="1316181"/>
                </a:cubicBezTo>
                <a:lnTo>
                  <a:pt x="39341" y="1357745"/>
                </a:lnTo>
                <a:cubicBezTo>
                  <a:pt x="0" y="1633147"/>
                  <a:pt x="8896" y="1532905"/>
                  <a:pt x="39341" y="2050472"/>
                </a:cubicBezTo>
                <a:cubicBezTo>
                  <a:pt x="41577" y="2088489"/>
                  <a:pt x="55007" y="2125181"/>
                  <a:pt x="67050" y="2161309"/>
                </a:cubicBezTo>
                <a:cubicBezTo>
                  <a:pt x="71668" y="2175163"/>
                  <a:pt x="72143" y="2191189"/>
                  <a:pt x="80905" y="2202872"/>
                </a:cubicBezTo>
                <a:cubicBezTo>
                  <a:pt x="115023" y="2248362"/>
                  <a:pt x="235568" y="2393620"/>
                  <a:pt x="302578" y="2452254"/>
                </a:cubicBezTo>
                <a:cubicBezTo>
                  <a:pt x="315109" y="2463219"/>
                  <a:pt x="331349" y="2469303"/>
                  <a:pt x="344141" y="2479963"/>
                </a:cubicBezTo>
                <a:cubicBezTo>
                  <a:pt x="359193" y="2492506"/>
                  <a:pt x="370653" y="2508984"/>
                  <a:pt x="385705" y="2521527"/>
                </a:cubicBezTo>
                <a:cubicBezTo>
                  <a:pt x="432692" y="2560683"/>
                  <a:pt x="417373" y="2541036"/>
                  <a:pt x="468832" y="2563090"/>
                </a:cubicBezTo>
                <a:cubicBezTo>
                  <a:pt x="487815" y="2571226"/>
                  <a:pt x="506540" y="2580174"/>
                  <a:pt x="524250" y="2590800"/>
                </a:cubicBezTo>
                <a:cubicBezTo>
                  <a:pt x="552806" y="2607934"/>
                  <a:pt x="577591" y="2631325"/>
                  <a:pt x="607378" y="2646218"/>
                </a:cubicBezTo>
                <a:cubicBezTo>
                  <a:pt x="644323" y="2664691"/>
                  <a:pt x="682535" y="2680823"/>
                  <a:pt x="718214" y="2701636"/>
                </a:cubicBezTo>
                <a:cubicBezTo>
                  <a:pt x="781822" y="2738741"/>
                  <a:pt x="769404" y="2755363"/>
                  <a:pt x="842905" y="2784763"/>
                </a:cubicBezTo>
                <a:cubicBezTo>
                  <a:pt x="864769" y="2793509"/>
                  <a:pt x="889087" y="2794000"/>
                  <a:pt x="912178" y="2798618"/>
                </a:cubicBezTo>
                <a:cubicBezTo>
                  <a:pt x="1107363" y="2896211"/>
                  <a:pt x="806903" y="2747898"/>
                  <a:pt x="1036869" y="2854036"/>
                </a:cubicBezTo>
                <a:cubicBezTo>
                  <a:pt x="1074373" y="2871346"/>
                  <a:pt x="1118497" y="2880246"/>
                  <a:pt x="1147705" y="2909454"/>
                </a:cubicBezTo>
                <a:cubicBezTo>
                  <a:pt x="1161560" y="2923309"/>
                  <a:pt x="1170542" y="2945256"/>
                  <a:pt x="1189269" y="2951018"/>
                </a:cubicBezTo>
                <a:cubicBezTo>
                  <a:pt x="1233629" y="2964667"/>
                  <a:pt x="1281632" y="2960254"/>
                  <a:pt x="1327814" y="2964872"/>
                </a:cubicBezTo>
                <a:cubicBezTo>
                  <a:pt x="1346287" y="2969490"/>
                  <a:pt x="1365168" y="2972706"/>
                  <a:pt x="1383232" y="2978727"/>
                </a:cubicBezTo>
                <a:cubicBezTo>
                  <a:pt x="1406825" y="2986592"/>
                  <a:pt x="1428061" y="3001853"/>
                  <a:pt x="1452505" y="3006436"/>
                </a:cubicBezTo>
                <a:cubicBezTo>
                  <a:pt x="1502641" y="3015836"/>
                  <a:pt x="1554105" y="3015672"/>
                  <a:pt x="1604905" y="3020290"/>
                </a:cubicBezTo>
                <a:cubicBezTo>
                  <a:pt x="1729909" y="3051542"/>
                  <a:pt x="1679613" y="3035958"/>
                  <a:pt x="1757305" y="3061854"/>
                </a:cubicBezTo>
                <a:cubicBezTo>
                  <a:pt x="1771160" y="3071090"/>
                  <a:pt x="1787095" y="3077789"/>
                  <a:pt x="1798869" y="3089563"/>
                </a:cubicBezTo>
                <a:cubicBezTo>
                  <a:pt x="1825726" y="3116420"/>
                  <a:pt x="1829164" y="3138886"/>
                  <a:pt x="1840432" y="3172690"/>
                </a:cubicBezTo>
                <a:cubicBezTo>
                  <a:pt x="1844063" y="3201739"/>
                  <a:pt x="1839129" y="3296512"/>
                  <a:pt x="1881996" y="3325090"/>
                </a:cubicBezTo>
                <a:cubicBezTo>
                  <a:pt x="1897839" y="3335652"/>
                  <a:pt x="1918941" y="3334327"/>
                  <a:pt x="1937414" y="3338945"/>
                </a:cubicBezTo>
                <a:lnTo>
                  <a:pt x="2837960" y="3325090"/>
                </a:lnTo>
                <a:cubicBezTo>
                  <a:pt x="2852557" y="3324661"/>
                  <a:pt x="2866461" y="3317767"/>
                  <a:pt x="2879523" y="3311236"/>
                </a:cubicBezTo>
                <a:cubicBezTo>
                  <a:pt x="2912825" y="3294585"/>
                  <a:pt x="2946003" y="3277170"/>
                  <a:pt x="2976505" y="3255818"/>
                </a:cubicBezTo>
                <a:cubicBezTo>
                  <a:pt x="2992557" y="3244582"/>
                  <a:pt x="3003017" y="3226797"/>
                  <a:pt x="3018069" y="3214254"/>
                </a:cubicBezTo>
                <a:cubicBezTo>
                  <a:pt x="3133802" y="3117809"/>
                  <a:pt x="2979765" y="3266412"/>
                  <a:pt x="3101196" y="3144981"/>
                </a:cubicBezTo>
                <a:cubicBezTo>
                  <a:pt x="3105814" y="3131127"/>
                  <a:pt x="3108519" y="3116480"/>
                  <a:pt x="3115050" y="3103418"/>
                </a:cubicBezTo>
                <a:cubicBezTo>
                  <a:pt x="3122497" y="3088525"/>
                  <a:pt x="3136913" y="3077445"/>
                  <a:pt x="3142760" y="3061854"/>
                </a:cubicBezTo>
                <a:cubicBezTo>
                  <a:pt x="3151028" y="3039805"/>
                  <a:pt x="3151996" y="3015672"/>
                  <a:pt x="3156614" y="2992581"/>
                </a:cubicBezTo>
                <a:cubicBezTo>
                  <a:pt x="3151996" y="2877127"/>
                  <a:pt x="3150446" y="2761509"/>
                  <a:pt x="3142760" y="2646218"/>
                </a:cubicBezTo>
                <a:cubicBezTo>
                  <a:pt x="3141194" y="2622722"/>
                  <a:pt x="3137173" y="2598994"/>
                  <a:pt x="3128905" y="2576945"/>
                </a:cubicBezTo>
                <a:cubicBezTo>
                  <a:pt x="3123058" y="2561354"/>
                  <a:pt x="3108643" y="2550274"/>
                  <a:pt x="3101196" y="2535381"/>
                </a:cubicBezTo>
                <a:cubicBezTo>
                  <a:pt x="3094665" y="2522319"/>
                  <a:pt x="3093872" y="2506880"/>
                  <a:pt x="3087341" y="2493818"/>
                </a:cubicBezTo>
                <a:cubicBezTo>
                  <a:pt x="3079894" y="2478925"/>
                  <a:pt x="3069623" y="2465575"/>
                  <a:pt x="3059632" y="2452254"/>
                </a:cubicBezTo>
                <a:cubicBezTo>
                  <a:pt x="3028039" y="2410130"/>
                  <a:pt x="2999883" y="2364796"/>
                  <a:pt x="2962650" y="2327563"/>
                </a:cubicBezTo>
                <a:cubicBezTo>
                  <a:pt x="2934941" y="2299854"/>
                  <a:pt x="2901260" y="2277041"/>
                  <a:pt x="2879523" y="2244436"/>
                </a:cubicBezTo>
                <a:cubicBezTo>
                  <a:pt x="2842578" y="2189017"/>
                  <a:pt x="2865669" y="2212108"/>
                  <a:pt x="2810250" y="2175163"/>
                </a:cubicBezTo>
                <a:lnTo>
                  <a:pt x="2782541" y="2092036"/>
                </a:lnTo>
                <a:cubicBezTo>
                  <a:pt x="2777923" y="2078181"/>
                  <a:pt x="2772229" y="2064640"/>
                  <a:pt x="2768687" y="2050472"/>
                </a:cubicBezTo>
                <a:lnTo>
                  <a:pt x="2754832" y="1995054"/>
                </a:lnTo>
                <a:cubicBezTo>
                  <a:pt x="2759450" y="1921163"/>
                  <a:pt x="2752627" y="1845653"/>
                  <a:pt x="2768687" y="1773381"/>
                </a:cubicBezTo>
                <a:cubicBezTo>
                  <a:pt x="2772299" y="1757127"/>
                  <a:pt x="2795357" y="1753118"/>
                  <a:pt x="2810250" y="1745672"/>
                </a:cubicBezTo>
                <a:cubicBezTo>
                  <a:pt x="2832390" y="1734602"/>
                  <a:pt x="2886525" y="1723879"/>
                  <a:pt x="2907232" y="1717963"/>
                </a:cubicBezTo>
                <a:cubicBezTo>
                  <a:pt x="2921274" y="1713951"/>
                  <a:pt x="2934941" y="1708727"/>
                  <a:pt x="2948796" y="1704109"/>
                </a:cubicBezTo>
                <a:cubicBezTo>
                  <a:pt x="3157826" y="1710641"/>
                  <a:pt x="3318858" y="1684296"/>
                  <a:pt x="3502978" y="1745672"/>
                </a:cubicBezTo>
                <a:cubicBezTo>
                  <a:pt x="3539739" y="1757926"/>
                  <a:pt x="3560187" y="1765924"/>
                  <a:pt x="3599960" y="1773381"/>
                </a:cubicBezTo>
                <a:cubicBezTo>
                  <a:pt x="3655180" y="1783735"/>
                  <a:pt x="3766214" y="1801090"/>
                  <a:pt x="3766214" y="1801090"/>
                </a:cubicBezTo>
                <a:cubicBezTo>
                  <a:pt x="4158759" y="1791854"/>
                  <a:pt x="4551610" y="1791415"/>
                  <a:pt x="4943850" y="1773381"/>
                </a:cubicBezTo>
                <a:cubicBezTo>
                  <a:pt x="4956899" y="1772781"/>
                  <a:pt x="4961110" y="1753509"/>
                  <a:pt x="4971560" y="1745672"/>
                </a:cubicBezTo>
                <a:cubicBezTo>
                  <a:pt x="4998202" y="1725691"/>
                  <a:pt x="5031139" y="1713802"/>
                  <a:pt x="5054687" y="1690254"/>
                </a:cubicBezTo>
                <a:cubicBezTo>
                  <a:pt x="5068541" y="1676399"/>
                  <a:pt x="5080306" y="1660078"/>
                  <a:pt x="5096250" y="1648690"/>
                </a:cubicBezTo>
                <a:cubicBezTo>
                  <a:pt x="5160121" y="1603068"/>
                  <a:pt x="5139678" y="1640876"/>
                  <a:pt x="5193232" y="1593272"/>
                </a:cubicBezTo>
                <a:cubicBezTo>
                  <a:pt x="5222521" y="1567238"/>
                  <a:pt x="5248651" y="1537854"/>
                  <a:pt x="5276360" y="1510145"/>
                </a:cubicBezTo>
                <a:lnTo>
                  <a:pt x="5317923" y="1468581"/>
                </a:lnTo>
                <a:cubicBezTo>
                  <a:pt x="5361198" y="1295486"/>
                  <a:pt x="5316338" y="1490777"/>
                  <a:pt x="5345632" y="1080654"/>
                </a:cubicBezTo>
                <a:cubicBezTo>
                  <a:pt x="5349560" y="1025659"/>
                  <a:pt x="5355006" y="1029717"/>
                  <a:pt x="5387196" y="99752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3100807" y="2286000"/>
            <a:ext cx="5770063" cy="2705340"/>
          </a:xfrm>
          <a:custGeom>
            <a:avLst/>
            <a:gdLst>
              <a:gd name="connsiteX0" fmla="*/ 5101084 w 5770063"/>
              <a:gd name="connsiteY0" fmla="*/ 110836 h 2705340"/>
              <a:gd name="connsiteX1" fmla="*/ 4893266 w 5770063"/>
              <a:gd name="connsiteY1" fmla="*/ 27709 h 2705340"/>
              <a:gd name="connsiteX2" fmla="*/ 4796284 w 5770063"/>
              <a:gd name="connsiteY2" fmla="*/ 0 h 2705340"/>
              <a:gd name="connsiteX3" fmla="*/ 4228248 w 5770063"/>
              <a:gd name="connsiteY3" fmla="*/ 13855 h 2705340"/>
              <a:gd name="connsiteX4" fmla="*/ 3840320 w 5770063"/>
              <a:gd name="connsiteY4" fmla="*/ 55418 h 2705340"/>
              <a:gd name="connsiteX5" fmla="*/ 3771048 w 5770063"/>
              <a:gd name="connsiteY5" fmla="*/ 69273 h 2705340"/>
              <a:gd name="connsiteX6" fmla="*/ 3272284 w 5770063"/>
              <a:gd name="connsiteY6" fmla="*/ 96982 h 2705340"/>
              <a:gd name="connsiteX7" fmla="*/ 3092175 w 5770063"/>
              <a:gd name="connsiteY7" fmla="*/ 152400 h 2705340"/>
              <a:gd name="connsiteX8" fmla="*/ 2953629 w 5770063"/>
              <a:gd name="connsiteY8" fmla="*/ 207818 h 2705340"/>
              <a:gd name="connsiteX9" fmla="*/ 2870502 w 5770063"/>
              <a:gd name="connsiteY9" fmla="*/ 235527 h 2705340"/>
              <a:gd name="connsiteX10" fmla="*/ 2828938 w 5770063"/>
              <a:gd name="connsiteY10" fmla="*/ 277091 h 2705340"/>
              <a:gd name="connsiteX11" fmla="*/ 2759666 w 5770063"/>
              <a:gd name="connsiteY11" fmla="*/ 360218 h 2705340"/>
              <a:gd name="connsiteX12" fmla="*/ 2745811 w 5770063"/>
              <a:gd name="connsiteY12" fmla="*/ 429491 h 2705340"/>
              <a:gd name="connsiteX13" fmla="*/ 2718102 w 5770063"/>
              <a:gd name="connsiteY13" fmla="*/ 512618 h 2705340"/>
              <a:gd name="connsiteX14" fmla="*/ 2704248 w 5770063"/>
              <a:gd name="connsiteY14" fmla="*/ 651164 h 2705340"/>
              <a:gd name="connsiteX15" fmla="*/ 2690393 w 5770063"/>
              <a:gd name="connsiteY15" fmla="*/ 817418 h 2705340"/>
              <a:gd name="connsiteX16" fmla="*/ 2676538 w 5770063"/>
              <a:gd name="connsiteY16" fmla="*/ 858982 h 2705340"/>
              <a:gd name="connsiteX17" fmla="*/ 2662684 w 5770063"/>
              <a:gd name="connsiteY17" fmla="*/ 928255 h 2705340"/>
              <a:gd name="connsiteX18" fmla="*/ 2634975 w 5770063"/>
              <a:gd name="connsiteY18" fmla="*/ 1080655 h 2705340"/>
              <a:gd name="connsiteX19" fmla="*/ 2579557 w 5770063"/>
              <a:gd name="connsiteY19" fmla="*/ 1205345 h 2705340"/>
              <a:gd name="connsiteX20" fmla="*/ 2510284 w 5770063"/>
              <a:gd name="connsiteY20" fmla="*/ 1330036 h 2705340"/>
              <a:gd name="connsiteX21" fmla="*/ 2468720 w 5770063"/>
              <a:gd name="connsiteY21" fmla="*/ 1385455 h 2705340"/>
              <a:gd name="connsiteX22" fmla="*/ 2441011 w 5770063"/>
              <a:gd name="connsiteY22" fmla="*/ 1427018 h 2705340"/>
              <a:gd name="connsiteX23" fmla="*/ 2371738 w 5770063"/>
              <a:gd name="connsiteY23" fmla="*/ 1496291 h 2705340"/>
              <a:gd name="connsiteX24" fmla="*/ 2274757 w 5770063"/>
              <a:gd name="connsiteY24" fmla="*/ 1524000 h 2705340"/>
              <a:gd name="connsiteX25" fmla="*/ 1817557 w 5770063"/>
              <a:gd name="connsiteY25" fmla="*/ 1496291 h 2705340"/>
              <a:gd name="connsiteX26" fmla="*/ 1762138 w 5770063"/>
              <a:gd name="connsiteY26" fmla="*/ 1482436 h 2705340"/>
              <a:gd name="connsiteX27" fmla="*/ 1692866 w 5770063"/>
              <a:gd name="connsiteY27" fmla="*/ 1468582 h 2705340"/>
              <a:gd name="connsiteX28" fmla="*/ 1568175 w 5770063"/>
              <a:gd name="connsiteY28" fmla="*/ 1427018 h 2705340"/>
              <a:gd name="connsiteX29" fmla="*/ 1526611 w 5770063"/>
              <a:gd name="connsiteY29" fmla="*/ 1413164 h 2705340"/>
              <a:gd name="connsiteX30" fmla="*/ 1471193 w 5770063"/>
              <a:gd name="connsiteY30" fmla="*/ 1385455 h 2705340"/>
              <a:gd name="connsiteX31" fmla="*/ 1360357 w 5770063"/>
              <a:gd name="connsiteY31" fmla="*/ 1357745 h 2705340"/>
              <a:gd name="connsiteX32" fmla="*/ 1277229 w 5770063"/>
              <a:gd name="connsiteY32" fmla="*/ 1302327 h 2705340"/>
              <a:gd name="connsiteX33" fmla="*/ 1194102 w 5770063"/>
              <a:gd name="connsiteY33" fmla="*/ 1274618 h 2705340"/>
              <a:gd name="connsiteX34" fmla="*/ 1138684 w 5770063"/>
              <a:gd name="connsiteY34" fmla="*/ 1288473 h 2705340"/>
              <a:gd name="connsiteX35" fmla="*/ 681484 w 5770063"/>
              <a:gd name="connsiteY35" fmla="*/ 1288473 h 2705340"/>
              <a:gd name="connsiteX36" fmla="*/ 542938 w 5770063"/>
              <a:gd name="connsiteY36" fmla="*/ 1260764 h 2705340"/>
              <a:gd name="connsiteX37" fmla="*/ 501375 w 5770063"/>
              <a:gd name="connsiteY37" fmla="*/ 1246909 h 2705340"/>
              <a:gd name="connsiteX38" fmla="*/ 321266 w 5770063"/>
              <a:gd name="connsiteY38" fmla="*/ 1233055 h 2705340"/>
              <a:gd name="connsiteX39" fmla="*/ 30320 w 5770063"/>
              <a:gd name="connsiteY39" fmla="*/ 1246909 h 2705340"/>
              <a:gd name="connsiteX40" fmla="*/ 44175 w 5770063"/>
              <a:gd name="connsiteY40" fmla="*/ 1343891 h 2705340"/>
              <a:gd name="connsiteX41" fmla="*/ 99593 w 5770063"/>
              <a:gd name="connsiteY41" fmla="*/ 1510145 h 2705340"/>
              <a:gd name="connsiteX42" fmla="*/ 141157 w 5770063"/>
              <a:gd name="connsiteY42" fmla="*/ 1551709 h 2705340"/>
              <a:gd name="connsiteX43" fmla="*/ 196575 w 5770063"/>
              <a:gd name="connsiteY43" fmla="*/ 1634836 h 2705340"/>
              <a:gd name="connsiteX44" fmla="*/ 293557 w 5770063"/>
              <a:gd name="connsiteY44" fmla="*/ 1717964 h 2705340"/>
              <a:gd name="connsiteX45" fmla="*/ 335120 w 5770063"/>
              <a:gd name="connsiteY45" fmla="*/ 1759527 h 2705340"/>
              <a:gd name="connsiteX46" fmla="*/ 404393 w 5770063"/>
              <a:gd name="connsiteY46" fmla="*/ 1773382 h 2705340"/>
              <a:gd name="connsiteX47" fmla="*/ 445957 w 5770063"/>
              <a:gd name="connsiteY47" fmla="*/ 1787236 h 2705340"/>
              <a:gd name="connsiteX48" fmla="*/ 598357 w 5770063"/>
              <a:gd name="connsiteY48" fmla="*/ 1814945 h 2705340"/>
              <a:gd name="connsiteX49" fmla="*/ 709193 w 5770063"/>
              <a:gd name="connsiteY49" fmla="*/ 1925782 h 2705340"/>
              <a:gd name="connsiteX50" fmla="*/ 750757 w 5770063"/>
              <a:gd name="connsiteY50" fmla="*/ 1967345 h 2705340"/>
              <a:gd name="connsiteX51" fmla="*/ 778466 w 5770063"/>
              <a:gd name="connsiteY51" fmla="*/ 2008909 h 2705340"/>
              <a:gd name="connsiteX52" fmla="*/ 792320 w 5770063"/>
              <a:gd name="connsiteY52" fmla="*/ 2133600 h 2705340"/>
              <a:gd name="connsiteX53" fmla="*/ 847738 w 5770063"/>
              <a:gd name="connsiteY53" fmla="*/ 2147455 h 2705340"/>
              <a:gd name="connsiteX54" fmla="*/ 875448 w 5770063"/>
              <a:gd name="connsiteY54" fmla="*/ 2175164 h 2705340"/>
              <a:gd name="connsiteX55" fmla="*/ 889302 w 5770063"/>
              <a:gd name="connsiteY55" fmla="*/ 2230582 h 2705340"/>
              <a:gd name="connsiteX56" fmla="*/ 958575 w 5770063"/>
              <a:gd name="connsiteY56" fmla="*/ 2299855 h 2705340"/>
              <a:gd name="connsiteX57" fmla="*/ 1000138 w 5770063"/>
              <a:gd name="connsiteY57" fmla="*/ 2341418 h 2705340"/>
              <a:gd name="connsiteX58" fmla="*/ 1069411 w 5770063"/>
              <a:gd name="connsiteY58" fmla="*/ 2424545 h 2705340"/>
              <a:gd name="connsiteX59" fmla="*/ 1097120 w 5770063"/>
              <a:gd name="connsiteY59" fmla="*/ 2452255 h 2705340"/>
              <a:gd name="connsiteX60" fmla="*/ 1374211 w 5770063"/>
              <a:gd name="connsiteY60" fmla="*/ 2576945 h 2705340"/>
              <a:gd name="connsiteX61" fmla="*/ 1443484 w 5770063"/>
              <a:gd name="connsiteY61" fmla="*/ 2590800 h 2705340"/>
              <a:gd name="connsiteX62" fmla="*/ 1526611 w 5770063"/>
              <a:gd name="connsiteY62" fmla="*/ 2604655 h 2705340"/>
              <a:gd name="connsiteX63" fmla="*/ 1775993 w 5770063"/>
              <a:gd name="connsiteY63" fmla="*/ 2646218 h 2705340"/>
              <a:gd name="connsiteX64" fmla="*/ 2801229 w 5770063"/>
              <a:gd name="connsiteY64" fmla="*/ 2673927 h 2705340"/>
              <a:gd name="connsiteX65" fmla="*/ 3743338 w 5770063"/>
              <a:gd name="connsiteY65" fmla="*/ 2701636 h 2705340"/>
              <a:gd name="connsiteX66" fmla="*/ 5461302 w 5770063"/>
              <a:gd name="connsiteY66" fmla="*/ 2673927 h 2705340"/>
              <a:gd name="connsiteX67" fmla="*/ 5489011 w 5770063"/>
              <a:gd name="connsiteY67" fmla="*/ 2632364 h 2705340"/>
              <a:gd name="connsiteX68" fmla="*/ 5502866 w 5770063"/>
              <a:gd name="connsiteY68" fmla="*/ 2576945 h 2705340"/>
              <a:gd name="connsiteX69" fmla="*/ 5516720 w 5770063"/>
              <a:gd name="connsiteY69" fmla="*/ 1995055 h 2705340"/>
              <a:gd name="connsiteX70" fmla="*/ 5558284 w 5770063"/>
              <a:gd name="connsiteY70" fmla="*/ 1939636 h 2705340"/>
              <a:gd name="connsiteX71" fmla="*/ 5613702 w 5770063"/>
              <a:gd name="connsiteY71" fmla="*/ 1787236 h 2705340"/>
              <a:gd name="connsiteX72" fmla="*/ 5641411 w 5770063"/>
              <a:gd name="connsiteY72" fmla="*/ 1676400 h 2705340"/>
              <a:gd name="connsiteX73" fmla="*/ 5682975 w 5770063"/>
              <a:gd name="connsiteY73" fmla="*/ 1620982 h 2705340"/>
              <a:gd name="connsiteX74" fmla="*/ 5710684 w 5770063"/>
              <a:gd name="connsiteY74" fmla="*/ 955964 h 2705340"/>
              <a:gd name="connsiteX75" fmla="*/ 5724538 w 5770063"/>
              <a:gd name="connsiteY75" fmla="*/ 914400 h 2705340"/>
              <a:gd name="connsiteX76" fmla="*/ 5724538 w 5770063"/>
              <a:gd name="connsiteY76" fmla="*/ 443345 h 2705340"/>
              <a:gd name="connsiteX77" fmla="*/ 5544429 w 5770063"/>
              <a:gd name="connsiteY77" fmla="*/ 290945 h 2705340"/>
              <a:gd name="connsiteX78" fmla="*/ 5502866 w 5770063"/>
              <a:gd name="connsiteY78" fmla="*/ 277091 h 2705340"/>
              <a:gd name="connsiteX79" fmla="*/ 5378175 w 5770063"/>
              <a:gd name="connsiteY79" fmla="*/ 207818 h 2705340"/>
              <a:gd name="connsiteX80" fmla="*/ 5322757 w 5770063"/>
              <a:gd name="connsiteY80" fmla="*/ 180109 h 2705340"/>
              <a:gd name="connsiteX81" fmla="*/ 5281193 w 5770063"/>
              <a:gd name="connsiteY81" fmla="*/ 152400 h 2705340"/>
              <a:gd name="connsiteX82" fmla="*/ 5184211 w 5770063"/>
              <a:gd name="connsiteY82" fmla="*/ 124691 h 2705340"/>
              <a:gd name="connsiteX83" fmla="*/ 5059520 w 5770063"/>
              <a:gd name="connsiteY83" fmla="*/ 96982 h 2705340"/>
              <a:gd name="connsiteX84" fmla="*/ 4962538 w 5770063"/>
              <a:gd name="connsiteY84" fmla="*/ 69273 h 2705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770063" h="2705340">
                <a:moveTo>
                  <a:pt x="5101084" y="110836"/>
                </a:moveTo>
                <a:cubicBezTo>
                  <a:pt x="4991634" y="74354"/>
                  <a:pt x="5117935" y="117576"/>
                  <a:pt x="4893266" y="27709"/>
                </a:cubicBezTo>
                <a:cubicBezTo>
                  <a:pt x="4860147" y="14461"/>
                  <a:pt x="4831306" y="8756"/>
                  <a:pt x="4796284" y="0"/>
                </a:cubicBezTo>
                <a:cubicBezTo>
                  <a:pt x="4606939" y="4618"/>
                  <a:pt x="4417332" y="2894"/>
                  <a:pt x="4228248" y="13855"/>
                </a:cubicBezTo>
                <a:cubicBezTo>
                  <a:pt x="4098417" y="21381"/>
                  <a:pt x="3967844" y="29912"/>
                  <a:pt x="3840320" y="55418"/>
                </a:cubicBezTo>
                <a:cubicBezTo>
                  <a:pt x="3817229" y="60036"/>
                  <a:pt x="3794414" y="66352"/>
                  <a:pt x="3771048" y="69273"/>
                </a:cubicBezTo>
                <a:cubicBezTo>
                  <a:pt x="3610863" y="89296"/>
                  <a:pt x="3426587" y="90810"/>
                  <a:pt x="3272284" y="96982"/>
                </a:cubicBezTo>
                <a:cubicBezTo>
                  <a:pt x="3184557" y="184706"/>
                  <a:pt x="3281825" y="104987"/>
                  <a:pt x="3092175" y="152400"/>
                </a:cubicBezTo>
                <a:cubicBezTo>
                  <a:pt x="3043921" y="164464"/>
                  <a:pt x="3000816" y="192089"/>
                  <a:pt x="2953629" y="207818"/>
                </a:cubicBezTo>
                <a:lnTo>
                  <a:pt x="2870502" y="235527"/>
                </a:lnTo>
                <a:cubicBezTo>
                  <a:pt x="2856647" y="249382"/>
                  <a:pt x="2841481" y="262039"/>
                  <a:pt x="2828938" y="277091"/>
                </a:cubicBezTo>
                <a:cubicBezTo>
                  <a:pt x="2732494" y="392824"/>
                  <a:pt x="2881093" y="238791"/>
                  <a:pt x="2759666" y="360218"/>
                </a:cubicBezTo>
                <a:cubicBezTo>
                  <a:pt x="2755048" y="383309"/>
                  <a:pt x="2752007" y="406772"/>
                  <a:pt x="2745811" y="429491"/>
                </a:cubicBezTo>
                <a:cubicBezTo>
                  <a:pt x="2738126" y="457670"/>
                  <a:pt x="2718102" y="512618"/>
                  <a:pt x="2718102" y="512618"/>
                </a:cubicBezTo>
                <a:cubicBezTo>
                  <a:pt x="2713484" y="558800"/>
                  <a:pt x="2708450" y="604942"/>
                  <a:pt x="2704248" y="651164"/>
                </a:cubicBezTo>
                <a:cubicBezTo>
                  <a:pt x="2699213" y="706546"/>
                  <a:pt x="2697743" y="762296"/>
                  <a:pt x="2690393" y="817418"/>
                </a:cubicBezTo>
                <a:cubicBezTo>
                  <a:pt x="2688463" y="831894"/>
                  <a:pt x="2680080" y="844814"/>
                  <a:pt x="2676538" y="858982"/>
                </a:cubicBezTo>
                <a:cubicBezTo>
                  <a:pt x="2670827" y="881827"/>
                  <a:pt x="2666896" y="905087"/>
                  <a:pt x="2662684" y="928255"/>
                </a:cubicBezTo>
                <a:cubicBezTo>
                  <a:pt x="2656926" y="959921"/>
                  <a:pt x="2644305" y="1046446"/>
                  <a:pt x="2634975" y="1080655"/>
                </a:cubicBezTo>
                <a:cubicBezTo>
                  <a:pt x="2592085" y="1237922"/>
                  <a:pt x="2629121" y="1106219"/>
                  <a:pt x="2579557" y="1205345"/>
                </a:cubicBezTo>
                <a:cubicBezTo>
                  <a:pt x="2525555" y="1313347"/>
                  <a:pt x="2641336" y="1155299"/>
                  <a:pt x="2510284" y="1330036"/>
                </a:cubicBezTo>
                <a:cubicBezTo>
                  <a:pt x="2496429" y="1348509"/>
                  <a:pt x="2482142" y="1366665"/>
                  <a:pt x="2468720" y="1385455"/>
                </a:cubicBezTo>
                <a:cubicBezTo>
                  <a:pt x="2459042" y="1399004"/>
                  <a:pt x="2451976" y="1414487"/>
                  <a:pt x="2441011" y="1427018"/>
                </a:cubicBezTo>
                <a:cubicBezTo>
                  <a:pt x="2419507" y="1451594"/>
                  <a:pt x="2403419" y="1488371"/>
                  <a:pt x="2371738" y="1496291"/>
                </a:cubicBezTo>
                <a:cubicBezTo>
                  <a:pt x="2302152" y="1513687"/>
                  <a:pt x="2334384" y="1504123"/>
                  <a:pt x="2274757" y="1524000"/>
                </a:cubicBezTo>
                <a:cubicBezTo>
                  <a:pt x="2137908" y="1518298"/>
                  <a:pt x="1962990" y="1518665"/>
                  <a:pt x="1817557" y="1496291"/>
                </a:cubicBezTo>
                <a:cubicBezTo>
                  <a:pt x="1798737" y="1493396"/>
                  <a:pt x="1780726" y="1486567"/>
                  <a:pt x="1762138" y="1482436"/>
                </a:cubicBezTo>
                <a:cubicBezTo>
                  <a:pt x="1739151" y="1477328"/>
                  <a:pt x="1715584" y="1474778"/>
                  <a:pt x="1692866" y="1468582"/>
                </a:cubicBezTo>
                <a:cubicBezTo>
                  <a:pt x="1692823" y="1468570"/>
                  <a:pt x="1588978" y="1433952"/>
                  <a:pt x="1568175" y="1427018"/>
                </a:cubicBezTo>
                <a:cubicBezTo>
                  <a:pt x="1554320" y="1422400"/>
                  <a:pt x="1539673" y="1419695"/>
                  <a:pt x="1526611" y="1413164"/>
                </a:cubicBezTo>
                <a:cubicBezTo>
                  <a:pt x="1508138" y="1403928"/>
                  <a:pt x="1490786" y="1391986"/>
                  <a:pt x="1471193" y="1385455"/>
                </a:cubicBezTo>
                <a:cubicBezTo>
                  <a:pt x="1435065" y="1373412"/>
                  <a:pt x="1360357" y="1357745"/>
                  <a:pt x="1360357" y="1357745"/>
                </a:cubicBezTo>
                <a:cubicBezTo>
                  <a:pt x="1332648" y="1339272"/>
                  <a:pt x="1308822" y="1312858"/>
                  <a:pt x="1277229" y="1302327"/>
                </a:cubicBezTo>
                <a:lnTo>
                  <a:pt x="1194102" y="1274618"/>
                </a:lnTo>
                <a:cubicBezTo>
                  <a:pt x="1175629" y="1279236"/>
                  <a:pt x="1157595" y="1286248"/>
                  <a:pt x="1138684" y="1288473"/>
                </a:cubicBezTo>
                <a:cubicBezTo>
                  <a:pt x="932523" y="1312727"/>
                  <a:pt x="917110" y="1300254"/>
                  <a:pt x="681484" y="1288473"/>
                </a:cubicBezTo>
                <a:cubicBezTo>
                  <a:pt x="616178" y="1277588"/>
                  <a:pt x="600798" y="1277295"/>
                  <a:pt x="542938" y="1260764"/>
                </a:cubicBezTo>
                <a:cubicBezTo>
                  <a:pt x="528896" y="1256752"/>
                  <a:pt x="515866" y="1248720"/>
                  <a:pt x="501375" y="1246909"/>
                </a:cubicBezTo>
                <a:cubicBezTo>
                  <a:pt x="441626" y="1239440"/>
                  <a:pt x="381302" y="1237673"/>
                  <a:pt x="321266" y="1233055"/>
                </a:cubicBezTo>
                <a:cubicBezTo>
                  <a:pt x="224284" y="1237673"/>
                  <a:pt x="120468" y="1210850"/>
                  <a:pt x="30320" y="1246909"/>
                </a:cubicBezTo>
                <a:cubicBezTo>
                  <a:pt x="0" y="1259037"/>
                  <a:pt x="37771" y="1311870"/>
                  <a:pt x="44175" y="1343891"/>
                </a:cubicBezTo>
                <a:cubicBezTo>
                  <a:pt x="54055" y="1393293"/>
                  <a:pt x="67239" y="1464849"/>
                  <a:pt x="99593" y="1510145"/>
                </a:cubicBezTo>
                <a:cubicBezTo>
                  <a:pt x="110981" y="1526089"/>
                  <a:pt x="127302" y="1537854"/>
                  <a:pt x="141157" y="1551709"/>
                </a:cubicBezTo>
                <a:cubicBezTo>
                  <a:pt x="166343" y="1652458"/>
                  <a:pt x="132789" y="1571050"/>
                  <a:pt x="196575" y="1634836"/>
                </a:cubicBezTo>
                <a:cubicBezTo>
                  <a:pt x="285320" y="1723581"/>
                  <a:pt x="211986" y="1690773"/>
                  <a:pt x="293557" y="1717964"/>
                </a:cubicBezTo>
                <a:cubicBezTo>
                  <a:pt x="307411" y="1731818"/>
                  <a:pt x="317596" y="1750765"/>
                  <a:pt x="335120" y="1759527"/>
                </a:cubicBezTo>
                <a:cubicBezTo>
                  <a:pt x="356182" y="1770058"/>
                  <a:pt x="381548" y="1767671"/>
                  <a:pt x="404393" y="1773382"/>
                </a:cubicBezTo>
                <a:cubicBezTo>
                  <a:pt x="418561" y="1776924"/>
                  <a:pt x="431789" y="1783694"/>
                  <a:pt x="445957" y="1787236"/>
                </a:cubicBezTo>
                <a:cubicBezTo>
                  <a:pt x="484700" y="1796922"/>
                  <a:pt x="561282" y="1808766"/>
                  <a:pt x="598357" y="1814945"/>
                </a:cubicBezTo>
                <a:lnTo>
                  <a:pt x="709193" y="1925782"/>
                </a:lnTo>
                <a:cubicBezTo>
                  <a:pt x="723048" y="1939636"/>
                  <a:pt x="739889" y="1951042"/>
                  <a:pt x="750757" y="1967345"/>
                </a:cubicBezTo>
                <a:lnTo>
                  <a:pt x="778466" y="2008909"/>
                </a:lnTo>
                <a:cubicBezTo>
                  <a:pt x="783084" y="2050473"/>
                  <a:pt x="773618" y="2096195"/>
                  <a:pt x="792320" y="2133600"/>
                </a:cubicBezTo>
                <a:cubicBezTo>
                  <a:pt x="800835" y="2150631"/>
                  <a:pt x="830707" y="2138940"/>
                  <a:pt x="847738" y="2147455"/>
                </a:cubicBezTo>
                <a:cubicBezTo>
                  <a:pt x="859421" y="2153297"/>
                  <a:pt x="866211" y="2165928"/>
                  <a:pt x="875448" y="2175164"/>
                </a:cubicBezTo>
                <a:cubicBezTo>
                  <a:pt x="880066" y="2193637"/>
                  <a:pt x="881801" y="2213080"/>
                  <a:pt x="889302" y="2230582"/>
                </a:cubicBezTo>
                <a:cubicBezTo>
                  <a:pt x="911879" y="2283261"/>
                  <a:pt x="917526" y="2265647"/>
                  <a:pt x="958575" y="2299855"/>
                </a:cubicBezTo>
                <a:cubicBezTo>
                  <a:pt x="973627" y="2312398"/>
                  <a:pt x="986284" y="2327564"/>
                  <a:pt x="1000138" y="2341418"/>
                </a:cubicBezTo>
                <a:cubicBezTo>
                  <a:pt x="1022928" y="2409786"/>
                  <a:pt x="999728" y="2366476"/>
                  <a:pt x="1069411" y="2424545"/>
                </a:cubicBezTo>
                <a:cubicBezTo>
                  <a:pt x="1079446" y="2432907"/>
                  <a:pt x="1087085" y="2443893"/>
                  <a:pt x="1097120" y="2452255"/>
                </a:cubicBezTo>
                <a:cubicBezTo>
                  <a:pt x="1263961" y="2591290"/>
                  <a:pt x="1183054" y="2557830"/>
                  <a:pt x="1374211" y="2576945"/>
                </a:cubicBezTo>
                <a:lnTo>
                  <a:pt x="1443484" y="2590800"/>
                </a:lnTo>
                <a:cubicBezTo>
                  <a:pt x="1471122" y="2595825"/>
                  <a:pt x="1499065" y="2599146"/>
                  <a:pt x="1526611" y="2604655"/>
                </a:cubicBezTo>
                <a:cubicBezTo>
                  <a:pt x="1638171" y="2626967"/>
                  <a:pt x="1587941" y="2641136"/>
                  <a:pt x="1775993" y="2646218"/>
                </a:cubicBezTo>
                <a:lnTo>
                  <a:pt x="2801229" y="2673927"/>
                </a:lnTo>
                <a:cubicBezTo>
                  <a:pt x="3178168" y="2705340"/>
                  <a:pt x="3130871" y="2705039"/>
                  <a:pt x="3743338" y="2701636"/>
                </a:cubicBezTo>
                <a:cubicBezTo>
                  <a:pt x="4316058" y="2698454"/>
                  <a:pt x="4888647" y="2683163"/>
                  <a:pt x="5461302" y="2673927"/>
                </a:cubicBezTo>
                <a:cubicBezTo>
                  <a:pt x="5470538" y="2660073"/>
                  <a:pt x="5482452" y="2647669"/>
                  <a:pt x="5489011" y="2632364"/>
                </a:cubicBezTo>
                <a:cubicBezTo>
                  <a:pt x="5496512" y="2614862"/>
                  <a:pt x="5502039" y="2595969"/>
                  <a:pt x="5502866" y="2576945"/>
                </a:cubicBezTo>
                <a:cubicBezTo>
                  <a:pt x="5511294" y="2383110"/>
                  <a:pt x="5499912" y="2188344"/>
                  <a:pt x="5516720" y="1995055"/>
                </a:cubicBezTo>
                <a:cubicBezTo>
                  <a:pt x="5518720" y="1972051"/>
                  <a:pt x="5544429" y="1958109"/>
                  <a:pt x="5558284" y="1939636"/>
                </a:cubicBezTo>
                <a:cubicBezTo>
                  <a:pt x="5617950" y="1700972"/>
                  <a:pt x="5552662" y="1909315"/>
                  <a:pt x="5613702" y="1787236"/>
                </a:cubicBezTo>
                <a:cubicBezTo>
                  <a:pt x="5663858" y="1686925"/>
                  <a:pt x="5578167" y="1818700"/>
                  <a:pt x="5641411" y="1676400"/>
                </a:cubicBezTo>
                <a:cubicBezTo>
                  <a:pt x="5650789" y="1655299"/>
                  <a:pt x="5669120" y="1639455"/>
                  <a:pt x="5682975" y="1620982"/>
                </a:cubicBezTo>
                <a:cubicBezTo>
                  <a:pt x="5688942" y="1358410"/>
                  <a:pt x="5648311" y="1174272"/>
                  <a:pt x="5710684" y="955964"/>
                </a:cubicBezTo>
                <a:cubicBezTo>
                  <a:pt x="5714696" y="941922"/>
                  <a:pt x="5719920" y="928255"/>
                  <a:pt x="5724538" y="914400"/>
                </a:cubicBezTo>
                <a:cubicBezTo>
                  <a:pt x="5748067" y="749699"/>
                  <a:pt x="5770063" y="636827"/>
                  <a:pt x="5724538" y="443345"/>
                </a:cubicBezTo>
                <a:cubicBezTo>
                  <a:pt x="5718179" y="416319"/>
                  <a:pt x="5582429" y="303611"/>
                  <a:pt x="5544429" y="290945"/>
                </a:cubicBezTo>
                <a:lnTo>
                  <a:pt x="5502866" y="277091"/>
                </a:lnTo>
                <a:cubicBezTo>
                  <a:pt x="5417904" y="192129"/>
                  <a:pt x="5513795" y="275628"/>
                  <a:pt x="5378175" y="207818"/>
                </a:cubicBezTo>
                <a:cubicBezTo>
                  <a:pt x="5359702" y="198582"/>
                  <a:pt x="5340689" y="190356"/>
                  <a:pt x="5322757" y="180109"/>
                </a:cubicBezTo>
                <a:cubicBezTo>
                  <a:pt x="5308300" y="171848"/>
                  <a:pt x="5296086" y="159847"/>
                  <a:pt x="5281193" y="152400"/>
                </a:cubicBezTo>
                <a:cubicBezTo>
                  <a:pt x="5259043" y="141325"/>
                  <a:pt x="5204933" y="130612"/>
                  <a:pt x="5184211" y="124691"/>
                </a:cubicBezTo>
                <a:cubicBezTo>
                  <a:pt x="5088707" y="97404"/>
                  <a:pt x="5209550" y="121986"/>
                  <a:pt x="5059520" y="96982"/>
                </a:cubicBezTo>
                <a:cubicBezTo>
                  <a:pt x="4972012" y="67813"/>
                  <a:pt x="5005601" y="69273"/>
                  <a:pt x="4962538" y="6927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500042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Пристрої виведення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528638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Пристрої введення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052513"/>
            <a:ext cx="6172200" cy="2054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Оселились мудреці</a:t>
            </a:r>
            <a:br>
              <a:rPr lang="uk-UA" dirty="0" smtClean="0"/>
            </a:br>
            <a:r>
              <a:rPr lang="uk-UA" dirty="0" smtClean="0"/>
              <a:t>у скляні палаци</a:t>
            </a:r>
            <a:br>
              <a:rPr lang="uk-UA" dirty="0" smtClean="0"/>
            </a:br>
            <a:r>
              <a:rPr lang="uk-UA" dirty="0" smtClean="0"/>
              <a:t>У тиші наодинці</a:t>
            </a:r>
            <a:br>
              <a:rPr lang="uk-UA" dirty="0" smtClean="0"/>
            </a:br>
            <a:r>
              <a:rPr lang="uk-UA" dirty="0" smtClean="0"/>
              <a:t>відкривають таємниці.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uk-UA" sz="3200" i="1" smtClean="0"/>
              <a:t>Книги </a:t>
            </a:r>
            <a:endParaRPr lang="ru-RU" sz="3200" i="1" smtClean="0"/>
          </a:p>
        </p:txBody>
      </p:sp>
      <p:pic>
        <p:nvPicPr>
          <p:cNvPr id="31746" name="Picture 2" descr="http://im3-tub-ua.yandex.net/i?id=572b31f8b98b0d08f0f2529fd8c7866a-1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860800"/>
            <a:ext cx="3455988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1341438"/>
            <a:ext cx="6172200" cy="20526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Книжечки маленькі, </a:t>
            </a:r>
            <a:br>
              <a:rPr lang="uk-UA" dirty="0" smtClean="0"/>
            </a:br>
            <a:r>
              <a:rPr lang="uk-UA" dirty="0" smtClean="0"/>
              <a:t>Аркуші біленькі.</a:t>
            </a:r>
            <a:br>
              <a:rPr lang="uk-UA" dirty="0" smtClean="0"/>
            </a:br>
            <a:r>
              <a:rPr lang="uk-UA" dirty="0" smtClean="0"/>
              <a:t>В них вчимося ми писати,</a:t>
            </a:r>
            <a:br>
              <a:rPr lang="uk-UA" dirty="0" smtClean="0"/>
            </a:br>
            <a:r>
              <a:rPr lang="uk-UA" dirty="0" smtClean="0"/>
              <a:t>додавати й віднімати.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uk-UA" sz="4400" i="1" smtClean="0"/>
              <a:t>Зошит </a:t>
            </a:r>
            <a:endParaRPr lang="ru-RU" i="1" smtClean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851275" y="260350"/>
            <a:ext cx="460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latin typeface="Century Schoolbook" pitchFamily="18" charset="0"/>
              </a:rPr>
              <a:t>Робота над загадками</a:t>
            </a:r>
            <a:endParaRPr lang="ru-RU">
              <a:latin typeface="Century Schoolbook" pitchFamily="18" charset="0"/>
            </a:endParaRPr>
          </a:p>
        </p:txBody>
      </p:sp>
      <p:pic>
        <p:nvPicPr>
          <p:cNvPr id="32770" name="Picture 2" descr="Зошити учнівські - Винница Культтовары-канцтовары, хозтовары, офисная бумага опт"/>
          <p:cNvPicPr>
            <a:picLocks noChangeAspect="1" noChangeArrowheads="1"/>
          </p:cNvPicPr>
          <p:nvPr/>
        </p:nvPicPr>
        <p:blipFill>
          <a:blip r:embed="rId2" cstate="print"/>
          <a:srcRect t="10480" r="1498" b="11978"/>
          <a:stretch>
            <a:fillRect/>
          </a:stretch>
        </p:blipFill>
        <p:spPr bwMode="auto">
          <a:xfrm>
            <a:off x="2411413" y="3716338"/>
            <a:ext cx="33845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Іванова-Голан С.О. Житомирська ЗОШ №22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Сучасні засоби збереження інформації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07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Флеш-карта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Флеш-карта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Жорсткий диск (</a:t>
            </a:r>
            <a:r>
              <a:rPr lang="uk-UA" dirty="0" err="1" smtClean="0"/>
              <a:t>вінчестр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182765" cy="48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7k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7k" id="{81AA8636-C9BC-40CC-A9E5-4DDF0573428D}" vid="{5EF7F65F-BDCC-44AB-A272-D27D504D281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147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Эркер</vt:lpstr>
      <vt:lpstr>Тема7k</vt:lpstr>
      <vt:lpstr>Кодування та декодування повідомлень. </vt:lpstr>
      <vt:lpstr>Розминка.</vt:lpstr>
      <vt:lpstr>Слайд 3</vt:lpstr>
      <vt:lpstr>Оселились мудреці у скляні палаци У тиші наодинці відкривають таємниці.</vt:lpstr>
      <vt:lpstr>Книжечки маленькі,  Аркуші біленькі. В них вчимося ми писати, додавати й віднімати.</vt:lpstr>
      <vt:lpstr>Сучасні засоби збереження інформації</vt:lpstr>
      <vt:lpstr>Флеш-карта</vt:lpstr>
      <vt:lpstr>Флеш-карта</vt:lpstr>
      <vt:lpstr>Жорсткий диск (вінчестр)</vt:lpstr>
      <vt:lpstr>Розгадай кросворд</vt:lpstr>
      <vt:lpstr>Завдання </vt:lpstr>
      <vt:lpstr>Слайд 12</vt:lpstr>
      <vt:lpstr>Слайд 13</vt:lpstr>
      <vt:lpstr>Робота за комп'ютером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ФАЙЛИ ТА ПАПКИ. ВІКНА ТА ОПРЕАЦІЇ НАД ВІКНАМИ</dc:title>
  <dc:creator>Админ</dc:creator>
  <cp:lastModifiedBy>mama</cp:lastModifiedBy>
  <cp:revision>18</cp:revision>
  <dcterms:created xsi:type="dcterms:W3CDTF">2014-10-12T09:45:57Z</dcterms:created>
  <dcterms:modified xsi:type="dcterms:W3CDTF">2015-11-01T21:58:13Z</dcterms:modified>
</cp:coreProperties>
</file>